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8" r:id="rId1"/>
  </p:sldMasterIdLst>
  <p:sldIdLst>
    <p:sldId id="256" r:id="rId2"/>
    <p:sldId id="263" r:id="rId3"/>
    <p:sldId id="265" r:id="rId4"/>
    <p:sldId id="257" r:id="rId5"/>
    <p:sldId id="264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sans titre" id="{366C3519-F400-4329-B61A-16A38A986538}">
          <p14:sldIdLst/>
        </p14:section>
        <p14:section name="Section sans titre" id="{15E56AFB-571F-4E8D-8790-81F93A71B63C}">
          <p14:sldIdLst>
            <p14:sldId id="256"/>
            <p14:sldId id="263"/>
            <p14:sldId id="265"/>
            <p14:sldId id="257"/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50000"/>
                <a:alpha val="7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lumMod val="75000"/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14/10/2024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320487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14/10/2024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765859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14/10/2024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790050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14/10/2024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475234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14/10/2024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318367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14/10/2024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994680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14/10/2024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856750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14/10/2024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799128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14/10/2024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48777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14/10/2024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317621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14/10/2024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136192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14/10/2024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11236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14/10/2024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99382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14/10/2024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262537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14/10/2024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382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14/10/2024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21363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50000"/>
                <a:alpha val="7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14/10/2024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346664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  <p:sldLayoutId id="2147483762" r:id="rId14"/>
    <p:sldLayoutId id="2147483763" r:id="rId15"/>
    <p:sldLayoutId id="214748376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be 1"/>
          <p:cNvSpPr/>
          <p:nvPr/>
        </p:nvSpPr>
        <p:spPr>
          <a:xfrm>
            <a:off x="899592" y="2420888"/>
            <a:ext cx="5832648" cy="864096"/>
          </a:xfrm>
          <a:prstGeom prst="cub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i="1"/>
              <a:t>Prendre des douches</a:t>
            </a:r>
            <a:endParaRPr lang="fr-FR" sz="2800" b="1" i="1" dirty="0"/>
          </a:p>
        </p:txBody>
      </p:sp>
      <p:sp>
        <p:nvSpPr>
          <p:cNvPr id="6" name="Cube 5"/>
          <p:cNvSpPr/>
          <p:nvPr/>
        </p:nvSpPr>
        <p:spPr>
          <a:xfrm>
            <a:off x="899592" y="3429000"/>
            <a:ext cx="5832648" cy="864096"/>
          </a:xfrm>
          <a:prstGeom prst="cub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i="1" dirty="0">
                <a:solidFill>
                  <a:schemeClr val="bg1"/>
                </a:solidFill>
              </a:rPr>
              <a:t>Se laver les mains</a:t>
            </a:r>
          </a:p>
        </p:txBody>
      </p:sp>
      <p:sp>
        <p:nvSpPr>
          <p:cNvPr id="7" name="Cube 6"/>
          <p:cNvSpPr/>
          <p:nvPr/>
        </p:nvSpPr>
        <p:spPr>
          <a:xfrm>
            <a:off x="899592" y="4437112"/>
            <a:ext cx="5832648" cy="864096"/>
          </a:xfrm>
          <a:prstGeom prst="cub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i="1" dirty="0"/>
              <a:t>Tailler les ongles</a:t>
            </a:r>
          </a:p>
        </p:txBody>
      </p:sp>
      <p:sp>
        <p:nvSpPr>
          <p:cNvPr id="8" name="Cube 7"/>
          <p:cNvSpPr/>
          <p:nvPr/>
        </p:nvSpPr>
        <p:spPr>
          <a:xfrm>
            <a:off x="899592" y="5445224"/>
            <a:ext cx="5832648" cy="864096"/>
          </a:xfrm>
          <a:prstGeom prst="cub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i="1" dirty="0"/>
              <a:t>Se brosser les dents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1691680" y="404664"/>
            <a:ext cx="496855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i="1" dirty="0"/>
              <a:t>Pour une bonne hygiène corporelle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37510440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us-titre 2"/>
          <p:cNvSpPr txBox="1">
            <a:spLocks/>
          </p:cNvSpPr>
          <p:nvPr/>
        </p:nvSpPr>
        <p:spPr>
          <a:xfrm>
            <a:off x="515800" y="1700808"/>
            <a:ext cx="7291189" cy="36612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sp>
        <p:nvSpPr>
          <p:cNvPr id="13" name="Sous-titre 2"/>
          <p:cNvSpPr txBox="1">
            <a:spLocks/>
          </p:cNvSpPr>
          <p:nvPr/>
        </p:nvSpPr>
        <p:spPr>
          <a:xfrm>
            <a:off x="827584" y="3933056"/>
            <a:ext cx="6264696" cy="22322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None/>
            </a:pPr>
            <a:r>
              <a:rPr lang="fr-FR" sz="3200" dirty="0">
                <a:solidFill>
                  <a:schemeClr val="tx1"/>
                </a:solidFill>
              </a:rPr>
              <a:t>C’est la meilleure façon de te débarrasser des saletés, sueur et germes que ton corps pourrait accumuler pendant la journée.</a:t>
            </a:r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6905" y="1628800"/>
            <a:ext cx="2007143" cy="20162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9" name="Cube 8"/>
          <p:cNvSpPr/>
          <p:nvPr/>
        </p:nvSpPr>
        <p:spPr>
          <a:xfrm>
            <a:off x="1280204" y="368660"/>
            <a:ext cx="5832648" cy="864096"/>
          </a:xfrm>
          <a:prstGeom prst="cub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i="1"/>
              <a:t>Prendre des douches</a:t>
            </a:r>
            <a:endParaRPr lang="fr-FR" sz="2800" b="1" i="1" dirty="0"/>
          </a:p>
        </p:txBody>
      </p:sp>
    </p:spTree>
    <p:extLst>
      <p:ext uri="{BB962C8B-B14F-4D97-AF65-F5344CB8AC3E}">
        <p14:creationId xmlns:p14="http://schemas.microsoft.com/office/powerpoint/2010/main" val="159951922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us-titre 2"/>
          <p:cNvSpPr txBox="1">
            <a:spLocks/>
          </p:cNvSpPr>
          <p:nvPr/>
        </p:nvSpPr>
        <p:spPr>
          <a:xfrm>
            <a:off x="515800" y="1700808"/>
            <a:ext cx="7291189" cy="36612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9026" y="1589034"/>
            <a:ext cx="1961811" cy="194421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9" name="Sous-titre 2"/>
          <p:cNvSpPr txBox="1">
            <a:spLocks/>
          </p:cNvSpPr>
          <p:nvPr/>
        </p:nvSpPr>
        <p:spPr>
          <a:xfrm>
            <a:off x="537504" y="3939233"/>
            <a:ext cx="6918139" cy="23042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None/>
            </a:pPr>
            <a:r>
              <a:rPr lang="fr-FR" sz="3200" dirty="0">
                <a:solidFill>
                  <a:schemeClr val="tx1"/>
                </a:solidFill>
              </a:rPr>
              <a:t>C’est souvent à partir des mains que les microbes ont accès à notre organisme. Il est important de se laver les mains à l’eau et au savon.</a:t>
            </a:r>
          </a:p>
        </p:txBody>
      </p:sp>
      <p:sp>
        <p:nvSpPr>
          <p:cNvPr id="13" name="Cube 12"/>
          <p:cNvSpPr/>
          <p:nvPr/>
        </p:nvSpPr>
        <p:spPr>
          <a:xfrm>
            <a:off x="1259632" y="388571"/>
            <a:ext cx="5832648" cy="864096"/>
          </a:xfrm>
          <a:prstGeom prst="cub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i="1" dirty="0"/>
              <a:t>Se laver les mains</a:t>
            </a:r>
          </a:p>
        </p:txBody>
      </p:sp>
    </p:spTree>
    <p:extLst>
      <p:ext uri="{BB962C8B-B14F-4D97-AF65-F5344CB8AC3E}">
        <p14:creationId xmlns:p14="http://schemas.microsoft.com/office/powerpoint/2010/main" val="424170692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us-titre 2"/>
          <p:cNvSpPr txBox="1">
            <a:spLocks/>
          </p:cNvSpPr>
          <p:nvPr/>
        </p:nvSpPr>
        <p:spPr>
          <a:xfrm>
            <a:off x="323528" y="4005064"/>
            <a:ext cx="7488832" cy="244827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None/>
            </a:pPr>
            <a:r>
              <a:rPr lang="fr-FR" sz="3200" dirty="0"/>
              <a:t>Garder les ongles de vos doigts taillés pour prévenir les problèmes tels que les saletés et les microbes qui se bloquent entre le doigt et l’ongle.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649938"/>
            <a:ext cx="2016224" cy="20162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0" name="Cube 9"/>
          <p:cNvSpPr/>
          <p:nvPr/>
        </p:nvSpPr>
        <p:spPr>
          <a:xfrm>
            <a:off x="1259632" y="404664"/>
            <a:ext cx="5832648" cy="864096"/>
          </a:xfrm>
          <a:prstGeom prst="cub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i="1" dirty="0"/>
              <a:t>Tailler les ongles</a:t>
            </a:r>
          </a:p>
        </p:txBody>
      </p:sp>
    </p:spTree>
    <p:extLst>
      <p:ext uri="{BB962C8B-B14F-4D97-AF65-F5344CB8AC3E}">
        <p14:creationId xmlns:p14="http://schemas.microsoft.com/office/powerpoint/2010/main" val="384662128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us-titre 2"/>
          <p:cNvSpPr txBox="1">
            <a:spLocks/>
          </p:cNvSpPr>
          <p:nvPr/>
        </p:nvSpPr>
        <p:spPr>
          <a:xfrm>
            <a:off x="251520" y="2636912"/>
            <a:ext cx="7560840" cy="266429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sz="3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7544" y="3959185"/>
            <a:ext cx="770485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fr-FR" sz="32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Un brossage régulier aide à prévenir les maladies des gencives.</a:t>
            </a:r>
          </a:p>
          <a:p>
            <a:pPr algn="just">
              <a:spcAft>
                <a:spcPts val="0"/>
              </a:spcAft>
            </a:pPr>
            <a:r>
              <a:rPr lang="fr-FR" sz="32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Il est important de se brosser les dents après chaque repas.</a:t>
            </a:r>
            <a:endParaRPr lang="fr-FR" sz="3200" dirty="0">
              <a:effectLst/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110" y="1663609"/>
            <a:ext cx="2090929" cy="205342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8" name="Cube 7"/>
          <p:cNvSpPr/>
          <p:nvPr/>
        </p:nvSpPr>
        <p:spPr>
          <a:xfrm>
            <a:off x="1259632" y="404664"/>
            <a:ext cx="5832648" cy="864096"/>
          </a:xfrm>
          <a:prstGeom prst="cub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i="1" dirty="0"/>
              <a:t>Se brosser les dents</a:t>
            </a:r>
          </a:p>
        </p:txBody>
      </p:sp>
    </p:spTree>
    <p:extLst>
      <p:ext uri="{BB962C8B-B14F-4D97-AF65-F5344CB8AC3E}">
        <p14:creationId xmlns:p14="http://schemas.microsoft.com/office/powerpoint/2010/main" val="9252778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te">
  <a:themeElements>
    <a:clrScheme name="Vert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127</TotalTime>
  <Words>134</Words>
  <Application>Microsoft Office PowerPoint</Application>
  <PresentationFormat>Affichage à l'écran (4:3)</PresentationFormat>
  <Paragraphs>14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Trebuchet MS</vt:lpstr>
      <vt:lpstr>Wingdings 3</vt:lpstr>
      <vt:lpstr>Facette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FAIQ</dc:creator>
  <cp:lastModifiedBy>WORKS</cp:lastModifiedBy>
  <cp:revision>25</cp:revision>
  <dcterms:created xsi:type="dcterms:W3CDTF">2021-04-16T23:55:22Z</dcterms:created>
  <dcterms:modified xsi:type="dcterms:W3CDTF">2024-10-14T15:31:13Z</dcterms:modified>
</cp:coreProperties>
</file>