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60" r:id="rId2"/>
    <p:sldId id="261" r:id="rId3"/>
    <p:sldId id="257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1E87"/>
    <a:srgbClr val="009A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1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02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9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808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5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54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0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42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73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936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24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45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07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87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914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140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81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34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B02E4D6-4F53-4B46-9484-86F7A4D8E473}" type="datetimeFigureOut">
              <a:rPr lang="fr-FR" smtClean="0"/>
              <a:t>14/10/2024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CBDD3A9-A53E-4AB7-96B6-5C60F4534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36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e 1"/>
          <p:cNvSpPr/>
          <p:nvPr/>
        </p:nvSpPr>
        <p:spPr>
          <a:xfrm>
            <a:off x="2794717" y="2385205"/>
            <a:ext cx="5940000" cy="972000"/>
          </a:xfrm>
          <a:prstGeom prst="homePlate">
            <a:avLst/>
          </a:prstGeom>
          <a:solidFill>
            <a:srgbClr val="009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bg1"/>
                </a:solidFill>
              </a:rPr>
              <a:t>L’eau</a:t>
            </a:r>
            <a:r>
              <a:rPr lang="fr-FR" sz="4000" b="1" dirty="0">
                <a:solidFill>
                  <a:schemeClr val="bg1"/>
                </a:solidFill>
              </a:rPr>
              <a:t>, élément vital</a:t>
            </a:r>
          </a:p>
        </p:txBody>
      </p:sp>
      <p:sp>
        <p:nvSpPr>
          <p:cNvPr id="3" name="Pentagone 2"/>
          <p:cNvSpPr/>
          <p:nvPr/>
        </p:nvSpPr>
        <p:spPr>
          <a:xfrm>
            <a:off x="2794717" y="3674040"/>
            <a:ext cx="5940000" cy="972000"/>
          </a:xfrm>
          <a:prstGeom prst="homePlate">
            <a:avLst/>
          </a:prstGeom>
          <a:solidFill>
            <a:srgbClr val="009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bg1"/>
                </a:solidFill>
              </a:rPr>
              <a:t>L’eau est précieuse </a:t>
            </a:r>
          </a:p>
        </p:txBody>
      </p:sp>
      <p:sp>
        <p:nvSpPr>
          <p:cNvPr id="4" name="Pentagone 3"/>
          <p:cNvSpPr/>
          <p:nvPr/>
        </p:nvSpPr>
        <p:spPr>
          <a:xfrm>
            <a:off x="2794717" y="4962875"/>
            <a:ext cx="5940000" cy="972000"/>
          </a:xfrm>
          <a:prstGeom prst="homePlate">
            <a:avLst/>
          </a:prstGeom>
          <a:solidFill>
            <a:srgbClr val="009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bg1"/>
                </a:solidFill>
              </a:rPr>
              <a:t>Économisons l’eau !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841864" y="600891"/>
            <a:ext cx="7510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>
                <a:solidFill>
                  <a:srgbClr val="8A1E87"/>
                </a:solidFill>
              </a:rPr>
              <a:t>La Pénurie de l’eau </a:t>
            </a:r>
          </a:p>
        </p:txBody>
      </p:sp>
    </p:spTree>
    <p:extLst>
      <p:ext uri="{BB962C8B-B14F-4D97-AF65-F5344CB8AC3E}">
        <p14:creationId xmlns:p14="http://schemas.microsoft.com/office/powerpoint/2010/main" val="368742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 txBox="1">
            <a:spLocks/>
          </p:cNvSpPr>
          <p:nvPr/>
        </p:nvSpPr>
        <p:spPr bwMode="gray">
          <a:xfrm>
            <a:off x="2327753" y="790080"/>
            <a:ext cx="7286437" cy="1033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6000" b="1" dirty="0">
                <a:solidFill>
                  <a:srgbClr val="FFFF00"/>
                </a:solidFill>
              </a:rPr>
              <a:t>L’eau, élément vital</a:t>
            </a:r>
          </a:p>
        </p:txBody>
      </p:sp>
      <p:sp>
        <p:nvSpPr>
          <p:cNvPr id="11" name="Sous-titre 2"/>
          <p:cNvSpPr txBox="1">
            <a:spLocks/>
          </p:cNvSpPr>
          <p:nvPr/>
        </p:nvSpPr>
        <p:spPr>
          <a:xfrm>
            <a:off x="1434516" y="2681307"/>
            <a:ext cx="9094152" cy="28308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r-FR" sz="3600" b="1" dirty="0">
                <a:solidFill>
                  <a:schemeClr val="tx1"/>
                </a:solidFill>
              </a:rPr>
              <a:t>L’eau est essentielle à notre organisme.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r-FR" sz="3600" b="1" dirty="0">
                <a:solidFill>
                  <a:schemeClr val="tx1"/>
                </a:solidFill>
              </a:rPr>
              <a:t>Notre corps en a besoin comme tous les êtres vivants.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2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984" y="2149699"/>
            <a:ext cx="4135192" cy="4135192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 bwMode="gray">
          <a:xfrm>
            <a:off x="2146611" y="1141923"/>
            <a:ext cx="7286437" cy="1033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6000" b="1" dirty="0">
                <a:solidFill>
                  <a:srgbClr val="FFFF00"/>
                </a:solidFill>
              </a:rPr>
              <a:t>L’eau est précieuse </a:t>
            </a:r>
          </a:p>
          <a:p>
            <a:endParaRPr lang="fr-FR" sz="6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9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1695850" y="677611"/>
            <a:ext cx="7692010" cy="10335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 defTabSz="914400">
              <a:defRPr/>
            </a:pPr>
            <a:r>
              <a:rPr lang="fr-FR" sz="6000" b="1" dirty="0">
                <a:solidFill>
                  <a:srgbClr val="FFFF00"/>
                </a:solidFill>
              </a:rPr>
              <a:t>Économisons l’eau !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558" y="2484415"/>
            <a:ext cx="39624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23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Salle d’ions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le d’ion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le d’ion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212</TotalTime>
  <Words>42</Words>
  <Application>Microsoft Office PowerPoint</Application>
  <PresentationFormat>Grand écran</PresentationFormat>
  <Paragraphs>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Salle d’ions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L’eau, élément vital</dc:title>
  <dc:creator>FAIQ</dc:creator>
  <cp:lastModifiedBy>WORKS</cp:lastModifiedBy>
  <cp:revision>33</cp:revision>
  <dcterms:created xsi:type="dcterms:W3CDTF">2019-05-03T17:32:06Z</dcterms:created>
  <dcterms:modified xsi:type="dcterms:W3CDTF">2024-10-14T15:28:21Z</dcterms:modified>
</cp:coreProperties>
</file>